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8" r:id="rId4"/>
    <p:sldId id="258" r:id="rId5"/>
    <p:sldId id="257" r:id="rId6"/>
    <p:sldId id="260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87500" autoAdjust="0"/>
  </p:normalViewPr>
  <p:slideViewPr>
    <p:cSldViewPr snapToGrid="0">
      <p:cViewPr varScale="1">
        <p:scale>
          <a:sx n="59" d="100"/>
          <a:sy n="59" d="100"/>
        </p:scale>
        <p:origin x="9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A90F-E0F7-4036-A5BC-37B14EF18FC5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80831-3D20-4F6F-B9BF-45803BBE06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836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eerste week wijkt af, deze is volledig voor uitleg</a:t>
            </a:r>
            <a:r>
              <a:rPr lang="nl-NL" baseline="0" dirty="0"/>
              <a:t> vanaf week 37 gaan de eerste 7 weken in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546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14 januari optioneel excursie door school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0709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Als je</a:t>
            </a:r>
            <a:r>
              <a:rPr lang="nl-NL" baseline="0" dirty="0"/>
              <a:t> een les volgt of geeft duurt dit per week ongeveer 2,5 uur de overige tijd kan je benutten voor je projecten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533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Doe je een project samen dan moet het een project voor 30 uur zijn.</a:t>
            </a:r>
          </a:p>
          <a:p>
            <a:endParaRPr lang="nl-NL" dirty="0"/>
          </a:p>
          <a:p>
            <a:r>
              <a:rPr lang="nl-NL" dirty="0"/>
              <a:t>Afwijkingen</a:t>
            </a:r>
            <a:r>
              <a:rPr lang="nl-NL" baseline="0" dirty="0"/>
              <a:t> kan door grote projecten of meer lessen volgen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880831-3D20-4F6F-B9BF-45803BBE065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158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91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938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932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17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166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87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151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95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025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78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11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9FB20-F518-4AB1-BC08-32794F90AD19}" type="datetimeFigureOut">
              <a:rPr lang="nl-NL" smtClean="0"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836F-E86A-447D-8457-4CD5ACB6B8B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519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Verbreden &amp; Verdiepen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Je kan je </a:t>
            </a:r>
            <a:r>
              <a:rPr lang="nl-NL" b="1" dirty="0"/>
              <a:t>verbreden en verdiepen</a:t>
            </a:r>
            <a:r>
              <a:rPr lang="nl-NL" dirty="0"/>
              <a:t> in onderwerpen die niet of te weinig in de opleiding naar voren zijn gekomen.</a:t>
            </a:r>
          </a:p>
          <a:p>
            <a:r>
              <a:rPr lang="nl-NL" dirty="0"/>
              <a:t>Je </a:t>
            </a:r>
            <a:r>
              <a:rPr lang="nl-NL" b="1" dirty="0"/>
              <a:t>stimuleert</a:t>
            </a:r>
            <a:r>
              <a:rPr lang="nl-NL" dirty="0"/>
              <a:t> jezelf om te ontdekken wat je nog wil leren.</a:t>
            </a:r>
          </a:p>
          <a:p>
            <a:r>
              <a:rPr lang="nl-NL" dirty="0"/>
              <a:t>Je hebt de mogelijkheid tot </a:t>
            </a:r>
            <a:r>
              <a:rPr lang="nl-NL" b="1" dirty="0"/>
              <a:t>zelfontplooiing</a:t>
            </a:r>
            <a:r>
              <a:rPr lang="nl-NL" dirty="0"/>
              <a:t>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4167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Eisen: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5577840"/>
          </a:xfrm>
        </p:spPr>
        <p:txBody>
          <a:bodyPr>
            <a:normAutofit/>
          </a:bodyPr>
          <a:lstStyle/>
          <a:p>
            <a:r>
              <a:rPr lang="nl-NL" dirty="0"/>
              <a:t>Eigenproject:</a:t>
            </a:r>
          </a:p>
          <a:p>
            <a:pPr lvl="1"/>
            <a:r>
              <a:rPr lang="nl-NL" dirty="0"/>
              <a:t>Go verklaring + reflectie</a:t>
            </a:r>
          </a:p>
          <a:p>
            <a:pPr lvl="1"/>
            <a:r>
              <a:rPr lang="nl-NL" dirty="0"/>
              <a:t>Verdieping in vakgebied</a:t>
            </a:r>
          </a:p>
          <a:p>
            <a:pPr lvl="1"/>
            <a:r>
              <a:rPr lang="nl-NL" dirty="0"/>
              <a:t> Uitgevoerd</a:t>
            </a:r>
          </a:p>
          <a:p>
            <a:pPr lvl="1"/>
            <a:r>
              <a:rPr lang="nl-NL" dirty="0"/>
              <a:t>Bewijslast: alles behalve een verslag</a:t>
            </a:r>
          </a:p>
          <a:p>
            <a:r>
              <a:rPr lang="nl-NL" dirty="0"/>
              <a:t>Lesproject: </a:t>
            </a:r>
          </a:p>
          <a:p>
            <a:pPr lvl="1"/>
            <a:r>
              <a:rPr lang="nl-NL" dirty="0"/>
              <a:t>Go verklaring op onderwerp</a:t>
            </a:r>
          </a:p>
          <a:p>
            <a:pPr lvl="1"/>
            <a:r>
              <a:rPr lang="nl-NL" dirty="0"/>
              <a:t>Lesvoorbereiding 3 weken (15 uur)</a:t>
            </a:r>
          </a:p>
          <a:p>
            <a:pPr lvl="1"/>
            <a:r>
              <a:rPr lang="nl-NL" dirty="0"/>
              <a:t>Les gegeven (5 uur + activiteit 5 uur)</a:t>
            </a:r>
          </a:p>
          <a:p>
            <a:r>
              <a:rPr lang="nl-NL" dirty="0"/>
              <a:t>Logboek: </a:t>
            </a:r>
          </a:p>
          <a:p>
            <a:pPr lvl="1"/>
            <a:r>
              <a:rPr lang="nl-NL" dirty="0"/>
              <a:t>Individueel</a:t>
            </a:r>
          </a:p>
          <a:p>
            <a:pPr lvl="1"/>
            <a:r>
              <a:rPr lang="nl-NL" dirty="0"/>
              <a:t>Bijgehouden voor alle projecten</a:t>
            </a:r>
          </a:p>
          <a:p>
            <a:pPr lvl="1"/>
            <a:r>
              <a:rPr lang="nl-NL" dirty="0"/>
              <a:t>Aanwezigheid intern en extern duidelijk</a:t>
            </a:r>
          </a:p>
          <a:p>
            <a:endParaRPr lang="nl-NL" sz="1200" dirty="0"/>
          </a:p>
          <a:p>
            <a:pPr marL="457200" lvl="1" indent="0">
              <a:buNone/>
            </a:pP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458" y="452504"/>
            <a:ext cx="3402877" cy="246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55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Beoordeling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/>
              <a:t>Voorwaarde minimaal 80% aanwezigheid</a:t>
            </a:r>
          </a:p>
          <a:p>
            <a:r>
              <a:rPr lang="nl-NL" dirty="0"/>
              <a:t>Minimaal 3 herkansingen en 1 finale herkansing (2 keer)</a:t>
            </a:r>
          </a:p>
          <a:p>
            <a:r>
              <a:rPr lang="nl-NL" dirty="0"/>
              <a:t>De les beoordeling </a:t>
            </a:r>
            <a:r>
              <a:rPr lang="nl-NL" dirty="0">
                <a:sym typeface="Wingdings" panose="05000000000000000000" pitchFamily="2" charset="2"/>
              </a:rPr>
              <a:t> lesbeoordelingsformulier</a:t>
            </a:r>
          </a:p>
          <a:p>
            <a:r>
              <a:rPr lang="nl-NL" dirty="0">
                <a:sym typeface="Wingdings" panose="05000000000000000000" pitchFamily="2" charset="2"/>
              </a:rPr>
              <a:t>Voor eigen projecten Reflectie formulier </a:t>
            </a:r>
          </a:p>
          <a:p>
            <a:r>
              <a:rPr lang="nl-NL" dirty="0"/>
              <a:t>Omdat alle projecten zo verschillend zijn kunnen we geen precieze punten toekennen, vandaar deze beoordeling:</a:t>
            </a:r>
            <a:endParaRPr lang="nl-NL" dirty="0">
              <a:sym typeface="Wingdings" panose="05000000000000000000" pitchFamily="2" charset="2"/>
            </a:endParaRPr>
          </a:p>
          <a:p>
            <a:pPr lvl="1"/>
            <a:r>
              <a:rPr lang="nl-NL" dirty="0"/>
              <a:t>1 niet ingeleverd, product voldoet niet aan eigen go of is zeer slecht uitgevoerd.</a:t>
            </a:r>
          </a:p>
          <a:p>
            <a:pPr lvl="1"/>
            <a:r>
              <a:rPr lang="nl-NL" dirty="0"/>
              <a:t>4, product voldoet niet geheel aan eigen go, erg matig uitgevoerd</a:t>
            </a:r>
          </a:p>
          <a:p>
            <a:pPr lvl="1"/>
            <a:r>
              <a:rPr lang="nl-NL" dirty="0"/>
              <a:t>6, redelijk uitgevoerd</a:t>
            </a:r>
          </a:p>
          <a:p>
            <a:pPr lvl="1"/>
            <a:r>
              <a:rPr lang="nl-NL" dirty="0"/>
              <a:t>8, goed uitgevoerd</a:t>
            </a:r>
          </a:p>
          <a:p>
            <a:pPr lvl="1"/>
            <a:r>
              <a:rPr lang="nl-NL" dirty="0"/>
              <a:t>10, bijzonder goed, bijna professioneel uitgevoerd, uitzonderlijk veel tijd ingestoken.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900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Verbreden &amp; Verdiepen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3 blokken lang in dit schooljaar </a:t>
            </a:r>
            <a:r>
              <a:rPr lang="nl-NL" dirty="0">
                <a:sym typeface="Wingdings" panose="05000000000000000000" pitchFamily="2" charset="2"/>
              </a:rPr>
              <a:t> </a:t>
            </a:r>
          </a:p>
          <a:p>
            <a:r>
              <a:rPr lang="nl-NL" dirty="0">
                <a:sym typeface="Wingdings" panose="05000000000000000000" pitchFamily="2" charset="2"/>
              </a:rPr>
              <a:t>Elke zeven weken 2 ‘dingen’ opleveren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Verbreden en Verdiepen bestaat uit diverse onderdelen:</a:t>
            </a:r>
          </a:p>
          <a:p>
            <a:r>
              <a:rPr lang="nl-NL" dirty="0"/>
              <a:t>Lesprojecten</a:t>
            </a:r>
          </a:p>
          <a:p>
            <a:r>
              <a:rPr lang="nl-NL" dirty="0"/>
              <a:t>Volgen van lessen +  (externe) activiteiten </a:t>
            </a:r>
          </a:p>
          <a:p>
            <a:r>
              <a:rPr lang="nl-NL" dirty="0"/>
              <a:t>Eigen (Praktijk)projecten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Zelf verdiepend leren. </a:t>
            </a:r>
            <a:r>
              <a:rPr lang="nl-NL" i="1" dirty="0"/>
              <a:t>Eigen ontwikkeling zelf in de hand! Wat wil jij leren!!!!</a:t>
            </a:r>
          </a:p>
          <a:p>
            <a:pPr marL="0" indent="0">
              <a:buNone/>
            </a:pPr>
            <a:r>
              <a:rPr lang="nl-NL" i="1" dirty="0"/>
              <a:t>Je kan het zelf praktisch en of theoretisch maken </a:t>
            </a:r>
            <a:r>
              <a:rPr lang="nl-NL" dirty="0">
                <a:sym typeface="Wingdings" panose="05000000000000000000" pitchFamily="2" charset="2"/>
              </a:rPr>
              <a:t> </a:t>
            </a:r>
            <a:endParaRPr lang="nl-NL" dirty="0"/>
          </a:p>
          <a:p>
            <a:endParaRPr lang="nl-NL" dirty="0"/>
          </a:p>
        </p:txBody>
      </p:sp>
      <p:pic>
        <p:nvPicPr>
          <p:cNvPr id="2052" name="Picture 4" descr="Dingen die je eerder had willen leren - Proud2Live - Proud2bme">
            <a:extLst>
              <a:ext uri="{FF2B5EF4-FFF2-40B4-BE49-F238E27FC236}">
                <a16:creationId xmlns:a16="http://schemas.microsoft.com/office/drawing/2014/main" id="{7C0DC8FA-55AC-4DCC-B3B2-D83745361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999" y="98079"/>
            <a:ext cx="4405993" cy="2934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68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A810693-B50D-49D8-90CF-E79772D88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25" y="1229360"/>
            <a:ext cx="10879307" cy="4145890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D73579BD-97C9-4B67-97A0-95EF773FF71A}"/>
              </a:ext>
            </a:extLst>
          </p:cNvPr>
          <p:cNvSpPr/>
          <p:nvPr/>
        </p:nvSpPr>
        <p:spPr>
          <a:xfrm>
            <a:off x="1643743" y="1992086"/>
            <a:ext cx="1785257" cy="3167743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2697FE5-C762-406D-9B98-9EB36DA80D46}"/>
              </a:ext>
            </a:extLst>
          </p:cNvPr>
          <p:cNvSpPr/>
          <p:nvPr/>
        </p:nvSpPr>
        <p:spPr>
          <a:xfrm>
            <a:off x="3429000" y="1992086"/>
            <a:ext cx="1567543" cy="3167743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2D60ED35-75A8-45C5-8E06-85A9A0A1E90E}"/>
              </a:ext>
            </a:extLst>
          </p:cNvPr>
          <p:cNvSpPr/>
          <p:nvPr/>
        </p:nvSpPr>
        <p:spPr>
          <a:xfrm>
            <a:off x="5601144" y="1981201"/>
            <a:ext cx="1594316" cy="316774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8043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Planning lessen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26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Week 1</a:t>
            </a:r>
          </a:p>
          <a:p>
            <a:r>
              <a:rPr lang="nl-NL" dirty="0"/>
              <a:t>Uitleg verbreden en verdiepen </a:t>
            </a:r>
            <a:r>
              <a:rPr lang="nl-NL" dirty="0">
                <a:sym typeface="Wingdings" panose="05000000000000000000" pitchFamily="2" charset="2"/>
              </a:rPr>
              <a:t> jaarkalender +wikiwijs</a:t>
            </a:r>
            <a:endParaRPr lang="nl-NL" dirty="0"/>
          </a:p>
          <a:p>
            <a:r>
              <a:rPr lang="nl-NL" dirty="0"/>
              <a:t>Workshop les voorbereiden/ geven (N4)</a:t>
            </a:r>
          </a:p>
          <a:p>
            <a:r>
              <a:rPr lang="nl-NL" dirty="0"/>
              <a:t>Oriënteren op onderwerpen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Elke 7 weken moeten er 2 producten worden opgeleverd </a:t>
            </a:r>
          </a:p>
          <a:p>
            <a:pPr>
              <a:buFontTx/>
              <a:buChar char="-"/>
            </a:pPr>
            <a:r>
              <a:rPr lang="nl-NL" dirty="0"/>
              <a:t>Een project </a:t>
            </a:r>
          </a:p>
          <a:p>
            <a:pPr>
              <a:buFontTx/>
              <a:buChar char="-"/>
            </a:pPr>
            <a:r>
              <a:rPr lang="nl-NL" dirty="0"/>
              <a:t>Een </a:t>
            </a:r>
            <a:r>
              <a:rPr lang="nl-NL" dirty="0" err="1"/>
              <a:t>lesvoorbereiden</a:t>
            </a:r>
            <a:r>
              <a:rPr lang="nl-NL" dirty="0"/>
              <a:t>/ lesgeven (+activiteit) </a:t>
            </a:r>
          </a:p>
          <a:p>
            <a:pPr>
              <a:buFontTx/>
              <a:buChar char="-"/>
            </a:pPr>
            <a:r>
              <a:rPr lang="nl-NL" dirty="0"/>
              <a:t>Een les volgen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/>
              <a:t>Week 3</a:t>
            </a:r>
          </a:p>
          <a:p>
            <a:r>
              <a:rPr lang="nl-NL" dirty="0"/>
              <a:t>Inschrijven lessen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486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Verbreden en Verdiepen (in het kort): 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/>
              <a:t>Niveau 3</a:t>
            </a:r>
          </a:p>
          <a:p>
            <a:r>
              <a:rPr lang="nl-NL" dirty="0"/>
              <a:t>Volgt minimaal 2 lessen</a:t>
            </a:r>
          </a:p>
          <a:p>
            <a:r>
              <a:rPr lang="nl-NL" dirty="0"/>
              <a:t>Eigenproject </a:t>
            </a:r>
            <a:r>
              <a:rPr lang="nl-NL" dirty="0">
                <a:sym typeface="Wingdings" panose="05000000000000000000" pitchFamily="2" charset="2"/>
              </a:rPr>
              <a:t> 5 keer (kan in overleg afwijken bij meer lessen volgen) </a:t>
            </a:r>
            <a:endParaRPr lang="nl-NL" dirty="0"/>
          </a:p>
          <a:p>
            <a:r>
              <a:rPr lang="nl-NL" dirty="0"/>
              <a:t>Per project 15 lesuren.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Niveau 4</a:t>
            </a:r>
          </a:p>
          <a:p>
            <a:r>
              <a:rPr lang="nl-NL" dirty="0"/>
              <a:t>Geeft in groepjes van twee 1 lessenreeks</a:t>
            </a:r>
          </a:p>
          <a:p>
            <a:r>
              <a:rPr lang="nl-NL" dirty="0"/>
              <a:t>Volgt minimaal 1 les</a:t>
            </a:r>
          </a:p>
          <a:p>
            <a:r>
              <a:rPr lang="nl-NL" dirty="0"/>
              <a:t>Eigenproject </a:t>
            </a:r>
            <a:r>
              <a:rPr lang="nl-NL" dirty="0">
                <a:sym typeface="Wingdings" panose="05000000000000000000" pitchFamily="2" charset="2"/>
              </a:rPr>
              <a:t> 5 keer (kan in overleg afwijken bij meer lessen volgen)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 </a:t>
            </a:r>
            <a:endParaRPr lang="nl-NL" dirty="0"/>
          </a:p>
          <a:p>
            <a:pPr marL="0" indent="0">
              <a:buNone/>
            </a:pPr>
            <a:r>
              <a:rPr lang="nl-NL" b="1" dirty="0"/>
              <a:t>-Logboek (invullen gedurende alle periodes = individueel)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2436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Eigenproject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5394959"/>
          </a:xfrm>
        </p:spPr>
        <p:txBody>
          <a:bodyPr>
            <a:normAutofit/>
          </a:bodyPr>
          <a:lstStyle/>
          <a:p>
            <a:r>
              <a:rPr lang="nl-NL" dirty="0"/>
              <a:t>Go/no go formulier invullen</a:t>
            </a:r>
          </a:p>
          <a:p>
            <a:r>
              <a:rPr lang="nl-NL" dirty="0"/>
              <a:t>Alles mag, maar geen verslag</a:t>
            </a:r>
          </a:p>
          <a:p>
            <a:pPr lvl="1"/>
            <a:r>
              <a:rPr lang="nl-NL" dirty="0"/>
              <a:t>Wat wel?! PP een </a:t>
            </a:r>
            <a:r>
              <a:rPr lang="nl-NL" dirty="0" err="1"/>
              <a:t>Prezi</a:t>
            </a:r>
            <a:r>
              <a:rPr lang="nl-NL" dirty="0"/>
              <a:t>, een informatieboek, kwartet, monopoly, een filmpje, een quiz een vlog </a:t>
            </a:r>
            <a:r>
              <a:rPr lang="nl-NL" dirty="0" err="1"/>
              <a:t>etc</a:t>
            </a:r>
            <a:r>
              <a:rPr lang="nl-NL" dirty="0"/>
              <a:t>….</a:t>
            </a:r>
          </a:p>
          <a:p>
            <a:r>
              <a:rPr lang="nl-NL" dirty="0"/>
              <a:t>In tweetallen óf individueel</a:t>
            </a:r>
          </a:p>
          <a:p>
            <a:r>
              <a:rPr lang="nl-NL" dirty="0"/>
              <a:t>5 projecten (kan in overleg afwijken)</a:t>
            </a:r>
          </a:p>
          <a:p>
            <a:pPr lvl="1"/>
            <a:r>
              <a:rPr lang="nl-NL" dirty="0"/>
              <a:t>Praktijkproject, theoretische verdieping, </a:t>
            </a:r>
            <a:r>
              <a:rPr lang="nl-NL" dirty="0" err="1"/>
              <a:t>meeloopdag</a:t>
            </a:r>
            <a:r>
              <a:rPr lang="nl-NL" dirty="0"/>
              <a:t>, toekomstproject </a:t>
            </a:r>
            <a:r>
              <a:rPr lang="nl-NL" dirty="0" err="1"/>
              <a:t>etc</a:t>
            </a:r>
            <a:r>
              <a:rPr lang="nl-NL" dirty="0"/>
              <a:t> (buiten of binnen school)</a:t>
            </a:r>
          </a:p>
          <a:p>
            <a:r>
              <a:rPr lang="nl-NL" dirty="0"/>
              <a:t>Meerwaarde bieden voor jezelf waar wil jij graag meer over weten (milieu, dier, mens)</a:t>
            </a:r>
          </a:p>
          <a:p>
            <a:r>
              <a:rPr lang="nl-NL" dirty="0"/>
              <a:t>Aan het eigen project kan thuis (online) gewerkt worden.</a:t>
            </a:r>
          </a:p>
        </p:txBody>
      </p:sp>
    </p:spTree>
    <p:extLst>
      <p:ext uri="{BB962C8B-B14F-4D97-AF65-F5344CB8AC3E}">
        <p14:creationId xmlns:p14="http://schemas.microsoft.com/office/powerpoint/2010/main" val="329453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636" y="1690688"/>
            <a:ext cx="5173218" cy="36951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Lesproject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440680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Workshop lesgeven </a:t>
            </a:r>
          </a:p>
          <a:p>
            <a:r>
              <a:rPr lang="nl-NL" dirty="0"/>
              <a:t>In tweetallen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3 </a:t>
            </a:r>
            <a:r>
              <a:rPr lang="nl-NL" dirty="0" err="1"/>
              <a:t>wkn</a:t>
            </a:r>
            <a:r>
              <a:rPr lang="nl-NL" dirty="0"/>
              <a:t> voorbereiden</a:t>
            </a:r>
          </a:p>
          <a:p>
            <a:r>
              <a:rPr lang="nl-NL" dirty="0"/>
              <a:t>Go / No Go voor onderwerp (1</a:t>
            </a:r>
            <a:r>
              <a:rPr lang="nl-NL" baseline="30000" dirty="0"/>
              <a:t>ste</a:t>
            </a:r>
            <a:r>
              <a:rPr lang="nl-NL" dirty="0"/>
              <a:t> week)</a:t>
            </a:r>
          </a:p>
          <a:p>
            <a:r>
              <a:rPr lang="nl-NL" dirty="0"/>
              <a:t>Lesvoorbereidingsformulier</a:t>
            </a:r>
          </a:p>
          <a:p>
            <a:endParaRPr lang="nl-NL" dirty="0"/>
          </a:p>
          <a:p>
            <a:r>
              <a:rPr lang="nl-NL" dirty="0"/>
              <a:t>3 </a:t>
            </a:r>
            <a:r>
              <a:rPr lang="nl-NL" dirty="0" err="1"/>
              <a:t>wkn</a:t>
            </a:r>
            <a:r>
              <a:rPr lang="nl-NL" dirty="0"/>
              <a:t> om les te geven </a:t>
            </a:r>
          </a:p>
          <a:p>
            <a:r>
              <a:rPr lang="nl-NL" dirty="0"/>
              <a:t>1</a:t>
            </a:r>
            <a:r>
              <a:rPr lang="nl-NL" baseline="30000" dirty="0"/>
              <a:t>ste</a:t>
            </a:r>
            <a:r>
              <a:rPr lang="nl-NL" dirty="0"/>
              <a:t> les duurt 1,5 uur</a:t>
            </a:r>
          </a:p>
          <a:p>
            <a:r>
              <a:rPr lang="nl-NL" dirty="0"/>
              <a:t>2</a:t>
            </a:r>
            <a:r>
              <a:rPr lang="nl-NL" baseline="30000" dirty="0"/>
              <a:t>de</a:t>
            </a:r>
            <a:r>
              <a:rPr lang="nl-NL" dirty="0"/>
              <a:t> les duurt 1,5 uur</a:t>
            </a:r>
          </a:p>
          <a:p>
            <a:r>
              <a:rPr lang="nl-NL" dirty="0"/>
              <a:t>3</a:t>
            </a:r>
            <a:r>
              <a:rPr lang="nl-NL" baseline="30000" dirty="0"/>
              <a:t>de</a:t>
            </a:r>
            <a:r>
              <a:rPr lang="nl-NL" dirty="0"/>
              <a:t> les is een activiteit binnen of buiten de school die aansluit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-Verplicht voor niveau 4 om les te geven voor niveau 3 optioneel</a:t>
            </a:r>
          </a:p>
          <a:p>
            <a:pPr marL="0" indent="0">
              <a:buNone/>
            </a:pPr>
            <a:r>
              <a:rPr lang="nl-NL" dirty="0"/>
              <a:t>-Lessen kunnen plaatsvinden na de eerste 3 lesweken en worden samen met docent ingepland. </a:t>
            </a:r>
          </a:p>
          <a:p>
            <a:pPr marL="0" indent="0">
              <a:buNone/>
            </a:pPr>
            <a:r>
              <a:rPr lang="nl-NL" dirty="0"/>
              <a:t>- De lessen die gegeven worden, vinden plaats op school</a:t>
            </a:r>
          </a:p>
        </p:txBody>
      </p:sp>
    </p:spTree>
    <p:extLst>
      <p:ext uri="{BB962C8B-B14F-4D97-AF65-F5344CB8AC3E}">
        <p14:creationId xmlns:p14="http://schemas.microsoft.com/office/powerpoint/2010/main" val="62519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Activiteiten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982980"/>
            <a:ext cx="10515600" cy="55876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r>
              <a:rPr lang="nl-NL" dirty="0"/>
              <a:t>Tijdens elke lessenreeks wordt er ook 1 activiteit georganiseerd</a:t>
            </a:r>
          </a:p>
          <a:p>
            <a:r>
              <a:rPr lang="nl-NL" dirty="0"/>
              <a:t>Sluit aan bij de les die jullie geven. </a:t>
            </a:r>
          </a:p>
          <a:p>
            <a:r>
              <a:rPr lang="nl-NL" dirty="0"/>
              <a:t>Mag intern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 err="1">
                <a:sym typeface="Wingdings" panose="05000000000000000000" pitchFamily="2" charset="2"/>
              </a:rPr>
              <a:t>bijv</a:t>
            </a:r>
            <a:r>
              <a:rPr lang="nl-NL" dirty="0">
                <a:sym typeface="Wingdings" panose="05000000000000000000" pitchFamily="2" charset="2"/>
              </a:rPr>
              <a:t> gastspreker of extern ergens naar toe</a:t>
            </a:r>
          </a:p>
          <a:p>
            <a:r>
              <a:rPr lang="nl-NL" dirty="0">
                <a:sym typeface="Wingdings" panose="05000000000000000000" pitchFamily="2" charset="2"/>
              </a:rPr>
              <a:t>Eventuele kosten hiervoor kunnen worden gemaakt maar hiervoor is vooraf overleg nodig</a:t>
            </a:r>
          </a:p>
          <a:p>
            <a:r>
              <a:rPr lang="nl-NL" dirty="0">
                <a:sym typeface="Wingdings" panose="05000000000000000000" pitchFamily="2" charset="2"/>
              </a:rPr>
              <a:t>Vervoer liefst zo veel mogelijk zelf regelen, eventueel is het school busje te reserveren</a:t>
            </a:r>
          </a:p>
          <a:p>
            <a:r>
              <a:rPr lang="nl-NL" dirty="0">
                <a:sym typeface="Wingdings" panose="05000000000000000000" pitchFamily="2" charset="2"/>
              </a:rPr>
              <a:t>Niveau 3 mag  eventueel in overleg (met onderbouwing van belang) ook een activiteit organiseren of als tip aandragen natuurlijk!</a:t>
            </a:r>
          </a:p>
        </p:txBody>
      </p:sp>
    </p:spTree>
    <p:extLst>
      <p:ext uri="{BB962C8B-B14F-4D97-AF65-F5344CB8AC3E}">
        <p14:creationId xmlns:p14="http://schemas.microsoft.com/office/powerpoint/2010/main" val="3819113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6">
                    <a:lumMod val="50000"/>
                  </a:schemeClr>
                </a:solidFill>
              </a:rPr>
              <a:t>Logboek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Logboek is voorwaardelijk om projecten te kunnen afronden en om het vak af te ronden</a:t>
            </a:r>
          </a:p>
          <a:p>
            <a:r>
              <a:rPr lang="nl-NL" dirty="0"/>
              <a:t>Logboek is individueel</a:t>
            </a:r>
          </a:p>
          <a:p>
            <a:r>
              <a:rPr lang="nl-NL" dirty="0"/>
              <a:t>Alle bezigheden van alle projecten en de lessen die je volgt</a:t>
            </a:r>
          </a:p>
          <a:p>
            <a:r>
              <a:rPr lang="nl-NL" dirty="0"/>
              <a:t>In je logboek staat vooraf wanneer je extern ergens bent (bij </a:t>
            </a:r>
            <a:r>
              <a:rPr lang="nl-NL" dirty="0" err="1"/>
              <a:t>meeloopdag</a:t>
            </a:r>
            <a:r>
              <a:rPr lang="nl-NL" dirty="0"/>
              <a:t> of activiteit)</a:t>
            </a:r>
          </a:p>
          <a:p>
            <a:r>
              <a:rPr lang="nl-NL" dirty="0"/>
              <a:t>Logboek blijft op school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779768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764</Words>
  <Application>Microsoft Office PowerPoint</Application>
  <PresentationFormat>Breedbeeld</PresentationFormat>
  <Paragraphs>112</Paragraphs>
  <Slides>11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Kantoorthema</vt:lpstr>
      <vt:lpstr>Verbreden &amp; Verdiepen</vt:lpstr>
      <vt:lpstr>Verbreden &amp; Verdiepen</vt:lpstr>
      <vt:lpstr>PowerPoint-presentatie</vt:lpstr>
      <vt:lpstr>Planning lessen</vt:lpstr>
      <vt:lpstr>Verbreden en Verdiepen (in het kort):  </vt:lpstr>
      <vt:lpstr>Eigenproject</vt:lpstr>
      <vt:lpstr>Lesproject</vt:lpstr>
      <vt:lpstr>Activiteiten</vt:lpstr>
      <vt:lpstr>Logboek</vt:lpstr>
      <vt:lpstr>Eisen:</vt:lpstr>
      <vt:lpstr>Beoordeling 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Verbreden &amp; Verdiepen</dc:title>
  <dc:creator>Sabine Timmer</dc:creator>
  <cp:lastModifiedBy>Mariska Vijvers - Roosink</cp:lastModifiedBy>
  <cp:revision>56</cp:revision>
  <dcterms:created xsi:type="dcterms:W3CDTF">2018-10-31T14:35:05Z</dcterms:created>
  <dcterms:modified xsi:type="dcterms:W3CDTF">2021-09-08T11:50:08Z</dcterms:modified>
</cp:coreProperties>
</file>